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71" r:id="rId4"/>
    <p:sldId id="257" r:id="rId5"/>
    <p:sldId id="272" r:id="rId6"/>
    <p:sldId id="260" r:id="rId7"/>
    <p:sldId id="268" r:id="rId8"/>
    <p:sldId id="270" r:id="rId9"/>
    <p:sldId id="269" r:id="rId10"/>
    <p:sldId id="262" r:id="rId11"/>
    <p:sldId id="261" r:id="rId12"/>
    <p:sldId id="264" r:id="rId13"/>
    <p:sldId id="266" r:id="rId14"/>
    <p:sldId id="267" r:id="rId15"/>
    <p:sldId id="265" r:id="rId16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FBCC0F-70EA-4815-9174-49A10972BAB0}" v="12" dt="2024-02-02T06:45:39.596"/>
    <p1510:client id="{7164B456-3F7A-4F33-8FB4-5F083D5C98A1}" v="2145" dt="2024-02-02T11:49:15.146"/>
    <p1510:client id="{E87A397C-70FC-411A-A5E9-5E5A66D73E72}" v="91" dt="2024-02-02T09:45:20.9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276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øren Grubb" userId="06e8aa7b-b5e8-4602-9e8e-24ff282de44c" providerId="ADAL" clId="{E87A397C-70FC-411A-A5E9-5E5A66D73E72}"/>
    <pc:docChg chg="modSld sldOrd">
      <pc:chgData name="Søren Grubb" userId="06e8aa7b-b5e8-4602-9e8e-24ff282de44c" providerId="ADAL" clId="{E87A397C-70FC-411A-A5E9-5E5A66D73E72}" dt="2024-02-02T09:45:20.911" v="91" actId="20577"/>
      <pc:docMkLst>
        <pc:docMk/>
      </pc:docMkLst>
      <pc:sldChg chg="ord">
        <pc:chgData name="Søren Grubb" userId="06e8aa7b-b5e8-4602-9e8e-24ff282de44c" providerId="ADAL" clId="{E87A397C-70FC-411A-A5E9-5E5A66D73E72}" dt="2024-02-02T09:44:20.405" v="1"/>
        <pc:sldMkLst>
          <pc:docMk/>
          <pc:sldMk cId="721175429" sldId="260"/>
        </pc:sldMkLst>
      </pc:sldChg>
      <pc:sldChg chg="modSp mod">
        <pc:chgData name="Søren Grubb" userId="06e8aa7b-b5e8-4602-9e8e-24ff282de44c" providerId="ADAL" clId="{E87A397C-70FC-411A-A5E9-5E5A66D73E72}" dt="2024-02-02T09:45:20.911" v="91" actId="20577"/>
        <pc:sldMkLst>
          <pc:docMk/>
          <pc:sldMk cId="4179348712" sldId="269"/>
        </pc:sldMkLst>
        <pc:spChg chg="mod">
          <ac:chgData name="Søren Grubb" userId="06e8aa7b-b5e8-4602-9e8e-24ff282de44c" providerId="ADAL" clId="{E87A397C-70FC-411A-A5E9-5E5A66D73E72}" dt="2024-02-02T09:45:20.911" v="91" actId="20577"/>
          <ac:spMkLst>
            <pc:docMk/>
            <pc:sldMk cId="4179348712" sldId="269"/>
            <ac:spMk id="3" creationId="{A4BD404E-FF32-FDA3-5D6F-416B7A164BEB}"/>
          </ac:spMkLst>
        </pc:spChg>
      </pc:sldChg>
    </pc:docChg>
  </pc:docChgLst>
  <pc:docChgLst>
    <pc:chgData name="Søren Grubb" userId="06e8aa7b-b5e8-4602-9e8e-24ff282de44c" providerId="ADAL" clId="{7164B456-3F7A-4F33-8FB4-5F083D5C98A1}"/>
    <pc:docChg chg="undo custSel addSld delSld modSld sldOrd">
      <pc:chgData name="Søren Grubb" userId="06e8aa7b-b5e8-4602-9e8e-24ff282de44c" providerId="ADAL" clId="{7164B456-3F7A-4F33-8FB4-5F083D5C98A1}" dt="2024-02-02T11:49:15.146" v="2162" actId="20577"/>
      <pc:docMkLst>
        <pc:docMk/>
      </pc:docMkLst>
      <pc:sldChg chg="addSp delSp modSp mod delAnim modAnim">
        <pc:chgData name="Søren Grubb" userId="06e8aa7b-b5e8-4602-9e8e-24ff282de44c" providerId="ADAL" clId="{7164B456-3F7A-4F33-8FB4-5F083D5C98A1}" dt="2024-02-02T06:26:45.414" v="1" actId="21"/>
        <pc:sldMkLst>
          <pc:docMk/>
          <pc:sldMk cId="2546050630" sldId="256"/>
        </pc:sldMkLst>
        <pc:picChg chg="add del mod">
          <ac:chgData name="Søren Grubb" userId="06e8aa7b-b5e8-4602-9e8e-24ff282de44c" providerId="ADAL" clId="{7164B456-3F7A-4F33-8FB4-5F083D5C98A1}" dt="2024-02-02T06:26:45.414" v="1" actId="21"/>
          <ac:picMkLst>
            <pc:docMk/>
            <pc:sldMk cId="2546050630" sldId="256"/>
            <ac:picMk id="4" creationId="{0810E556-0511-509C-2761-50D0374E5E54}"/>
          </ac:picMkLst>
        </pc:picChg>
      </pc:sldChg>
      <pc:sldChg chg="addSp delSp modSp mod ord">
        <pc:chgData name="Søren Grubb" userId="06e8aa7b-b5e8-4602-9e8e-24ff282de44c" providerId="ADAL" clId="{7164B456-3F7A-4F33-8FB4-5F083D5C98A1}" dt="2024-02-02T08:13:11.574" v="652"/>
        <pc:sldMkLst>
          <pc:docMk/>
          <pc:sldMk cId="1905507556" sldId="257"/>
        </pc:sldMkLst>
        <pc:spChg chg="del">
          <ac:chgData name="Søren Grubb" userId="06e8aa7b-b5e8-4602-9e8e-24ff282de44c" providerId="ADAL" clId="{7164B456-3F7A-4F33-8FB4-5F083D5C98A1}" dt="2024-02-02T08:06:21.675" v="241" actId="478"/>
          <ac:spMkLst>
            <pc:docMk/>
            <pc:sldMk cId="1905507556" sldId="257"/>
            <ac:spMk id="3" creationId="{510BFC7F-4BBB-F539-ADBF-B6D8CE8BDB6B}"/>
          </ac:spMkLst>
        </pc:spChg>
        <pc:picChg chg="mod">
          <ac:chgData name="Søren Grubb" userId="06e8aa7b-b5e8-4602-9e8e-24ff282de44c" providerId="ADAL" clId="{7164B456-3F7A-4F33-8FB4-5F083D5C98A1}" dt="2024-02-02T08:06:35.809" v="246" actId="14100"/>
          <ac:picMkLst>
            <pc:docMk/>
            <pc:sldMk cId="1905507556" sldId="257"/>
            <ac:picMk id="5" creationId="{139CBC76-D016-0C22-E623-35D4B1C46D53}"/>
          </ac:picMkLst>
        </pc:picChg>
        <pc:picChg chg="add mod">
          <ac:chgData name="Søren Grubb" userId="06e8aa7b-b5e8-4602-9e8e-24ff282de44c" providerId="ADAL" clId="{7164B456-3F7A-4F33-8FB4-5F083D5C98A1}" dt="2024-02-02T08:06:39.299" v="247" actId="1076"/>
          <ac:picMkLst>
            <pc:docMk/>
            <pc:sldMk cId="1905507556" sldId="257"/>
            <ac:picMk id="6" creationId="{8E079F00-2A24-5C11-9A33-5CE3C9C67E8E}"/>
          </ac:picMkLst>
        </pc:picChg>
      </pc:sldChg>
      <pc:sldChg chg="modSp mod ord">
        <pc:chgData name="Søren Grubb" userId="06e8aa7b-b5e8-4602-9e8e-24ff282de44c" providerId="ADAL" clId="{7164B456-3F7A-4F33-8FB4-5F083D5C98A1}" dt="2024-02-02T08:07:21.835" v="270"/>
        <pc:sldMkLst>
          <pc:docMk/>
          <pc:sldMk cId="1078072129" sldId="258"/>
        </pc:sldMkLst>
        <pc:spChg chg="mod">
          <ac:chgData name="Søren Grubb" userId="06e8aa7b-b5e8-4602-9e8e-24ff282de44c" providerId="ADAL" clId="{7164B456-3F7A-4F33-8FB4-5F083D5C98A1}" dt="2024-02-02T08:07:05.976" v="268" actId="20577"/>
          <ac:spMkLst>
            <pc:docMk/>
            <pc:sldMk cId="1078072129" sldId="258"/>
            <ac:spMk id="2" creationId="{8A245D17-F756-1CF9-62CA-5F73DA1D1897}"/>
          </ac:spMkLst>
        </pc:spChg>
      </pc:sldChg>
      <pc:sldChg chg="addSp modSp del mod modAnim">
        <pc:chgData name="Søren Grubb" userId="06e8aa7b-b5e8-4602-9e8e-24ff282de44c" providerId="ADAL" clId="{7164B456-3F7A-4F33-8FB4-5F083D5C98A1}" dt="2024-02-02T11:33:10.005" v="1900" actId="47"/>
        <pc:sldMkLst>
          <pc:docMk/>
          <pc:sldMk cId="1482878765" sldId="259"/>
        </pc:sldMkLst>
        <pc:picChg chg="add mod">
          <ac:chgData name="Søren Grubb" userId="06e8aa7b-b5e8-4602-9e8e-24ff282de44c" providerId="ADAL" clId="{7164B456-3F7A-4F33-8FB4-5F083D5C98A1}" dt="2024-02-02T06:26:49.391" v="3" actId="1076"/>
          <ac:picMkLst>
            <pc:docMk/>
            <pc:sldMk cId="1482878765" sldId="259"/>
            <ac:picMk id="4" creationId="{0810E556-0511-509C-2761-50D0374E5E54}"/>
          </ac:picMkLst>
        </pc:picChg>
      </pc:sldChg>
      <pc:sldChg chg="addSp delSp modSp new mod ord">
        <pc:chgData name="Søren Grubb" userId="06e8aa7b-b5e8-4602-9e8e-24ff282de44c" providerId="ADAL" clId="{7164B456-3F7A-4F33-8FB4-5F083D5C98A1}" dt="2024-02-02T11:49:15.146" v="2162" actId="20577"/>
        <pc:sldMkLst>
          <pc:docMk/>
          <pc:sldMk cId="721175429" sldId="260"/>
        </pc:sldMkLst>
        <pc:spChg chg="mod">
          <ac:chgData name="Søren Grubb" userId="06e8aa7b-b5e8-4602-9e8e-24ff282de44c" providerId="ADAL" clId="{7164B456-3F7A-4F33-8FB4-5F083D5C98A1}" dt="2024-02-02T11:40:34.064" v="2099" actId="1076"/>
          <ac:spMkLst>
            <pc:docMk/>
            <pc:sldMk cId="721175429" sldId="260"/>
            <ac:spMk id="2" creationId="{ED00754B-2F51-D6C4-2D82-937D8231250A}"/>
          </ac:spMkLst>
        </pc:spChg>
        <pc:spChg chg="del">
          <ac:chgData name="Søren Grubb" userId="06e8aa7b-b5e8-4602-9e8e-24ff282de44c" providerId="ADAL" clId="{7164B456-3F7A-4F33-8FB4-5F083D5C98A1}" dt="2024-02-02T06:28:41.616" v="5"/>
          <ac:spMkLst>
            <pc:docMk/>
            <pc:sldMk cId="721175429" sldId="260"/>
            <ac:spMk id="3" creationId="{BE2BA8A7-2B2B-CF81-B036-8C3E4570A9B4}"/>
          </ac:spMkLst>
        </pc:spChg>
        <pc:spChg chg="add del mod">
          <ac:chgData name="Søren Grubb" userId="06e8aa7b-b5e8-4602-9e8e-24ff282de44c" providerId="ADAL" clId="{7164B456-3F7A-4F33-8FB4-5F083D5C98A1}" dt="2024-02-02T09:21:37.417" v="1077"/>
          <ac:spMkLst>
            <pc:docMk/>
            <pc:sldMk cId="721175429" sldId="260"/>
            <ac:spMk id="5" creationId="{2E4F365C-0CC1-EC2A-34AB-518121B2628D}"/>
          </ac:spMkLst>
        </pc:spChg>
        <pc:spChg chg="add mod">
          <ac:chgData name="Søren Grubb" userId="06e8aa7b-b5e8-4602-9e8e-24ff282de44c" providerId="ADAL" clId="{7164B456-3F7A-4F33-8FB4-5F083D5C98A1}" dt="2024-02-02T11:49:15.146" v="2162" actId="20577"/>
          <ac:spMkLst>
            <pc:docMk/>
            <pc:sldMk cId="721175429" sldId="260"/>
            <ac:spMk id="6" creationId="{B3A82C7A-D15E-285F-7C43-7E0C86BA3F48}"/>
          </ac:spMkLst>
        </pc:spChg>
        <pc:graphicFrameChg chg="add mod">
          <ac:chgData name="Søren Grubb" userId="06e8aa7b-b5e8-4602-9e8e-24ff282de44c" providerId="ADAL" clId="{7164B456-3F7A-4F33-8FB4-5F083D5C98A1}" dt="2024-02-02T06:28:41.616" v="5"/>
          <ac:graphicFrameMkLst>
            <pc:docMk/>
            <pc:sldMk cId="721175429" sldId="260"/>
            <ac:graphicFrameMk id="4" creationId="{9EB73BEC-5C89-1DB3-B291-730FC3D9C65D}"/>
          </ac:graphicFrameMkLst>
        </pc:graphicFrameChg>
      </pc:sldChg>
      <pc:sldChg chg="addSp delSp modSp new mod">
        <pc:chgData name="Søren Grubb" userId="06e8aa7b-b5e8-4602-9e8e-24ff282de44c" providerId="ADAL" clId="{7164B456-3F7A-4F33-8FB4-5F083D5C98A1}" dt="2024-02-02T11:46:19.360" v="2119" actId="478"/>
        <pc:sldMkLst>
          <pc:docMk/>
          <pc:sldMk cId="1557537808" sldId="261"/>
        </pc:sldMkLst>
        <pc:spChg chg="mod">
          <ac:chgData name="Søren Grubb" userId="06e8aa7b-b5e8-4602-9e8e-24ff282de44c" providerId="ADAL" clId="{7164B456-3F7A-4F33-8FB4-5F083D5C98A1}" dt="2024-02-02T06:47:03.441" v="53" actId="20577"/>
          <ac:spMkLst>
            <pc:docMk/>
            <pc:sldMk cId="1557537808" sldId="261"/>
            <ac:spMk id="2" creationId="{922F41E3-261B-177E-E1F4-7A3A7BE9AA6A}"/>
          </ac:spMkLst>
        </pc:spChg>
        <pc:spChg chg="del">
          <ac:chgData name="Søren Grubb" userId="06e8aa7b-b5e8-4602-9e8e-24ff282de44c" providerId="ADAL" clId="{7164B456-3F7A-4F33-8FB4-5F083D5C98A1}" dt="2024-02-02T06:29:21.812" v="7"/>
          <ac:spMkLst>
            <pc:docMk/>
            <pc:sldMk cId="1557537808" sldId="261"/>
            <ac:spMk id="3" creationId="{0FE3294A-6E42-9FF0-2BB7-F4E187804010}"/>
          </ac:spMkLst>
        </pc:spChg>
        <pc:spChg chg="add del mod">
          <ac:chgData name="Søren Grubb" userId="06e8aa7b-b5e8-4602-9e8e-24ff282de44c" providerId="ADAL" clId="{7164B456-3F7A-4F33-8FB4-5F083D5C98A1}" dt="2024-02-02T06:29:37.130" v="9"/>
          <ac:spMkLst>
            <pc:docMk/>
            <pc:sldMk cId="1557537808" sldId="261"/>
            <ac:spMk id="6" creationId="{A8BA35E6-6352-B6AE-99CC-80B26DA60473}"/>
          </ac:spMkLst>
        </pc:spChg>
        <pc:spChg chg="add del mod">
          <ac:chgData name="Søren Grubb" userId="06e8aa7b-b5e8-4602-9e8e-24ff282de44c" providerId="ADAL" clId="{7164B456-3F7A-4F33-8FB4-5F083D5C98A1}" dt="2024-02-02T11:46:19.360" v="2119" actId="478"/>
          <ac:spMkLst>
            <pc:docMk/>
            <pc:sldMk cId="1557537808" sldId="261"/>
            <ac:spMk id="8" creationId="{74981B52-1D29-3B06-4A19-FE0B473E4DD2}"/>
          </ac:spMkLst>
        </pc:spChg>
        <pc:graphicFrameChg chg="add del mod">
          <ac:chgData name="Søren Grubb" userId="06e8aa7b-b5e8-4602-9e8e-24ff282de44c" providerId="ADAL" clId="{7164B456-3F7A-4F33-8FB4-5F083D5C98A1}" dt="2024-02-02T06:29:25.159" v="8" actId="478"/>
          <ac:graphicFrameMkLst>
            <pc:docMk/>
            <pc:sldMk cId="1557537808" sldId="261"/>
            <ac:graphicFrameMk id="4" creationId="{8AD37DC1-09B0-4FC3-200E-D1FBFCA48F85}"/>
          </ac:graphicFrameMkLst>
        </pc:graphicFrameChg>
        <pc:graphicFrameChg chg="add mod">
          <ac:chgData name="Søren Grubb" userId="06e8aa7b-b5e8-4602-9e8e-24ff282de44c" providerId="ADAL" clId="{7164B456-3F7A-4F33-8FB4-5F083D5C98A1}" dt="2024-02-02T09:29:37.452" v="1492" actId="1076"/>
          <ac:graphicFrameMkLst>
            <pc:docMk/>
            <pc:sldMk cId="1557537808" sldId="261"/>
            <ac:graphicFrameMk id="7" creationId="{6FC741E8-08BE-F8CD-96EA-5033D6575E0F}"/>
          </ac:graphicFrameMkLst>
        </pc:graphicFrameChg>
      </pc:sldChg>
      <pc:sldChg chg="addSp modSp new mod">
        <pc:chgData name="Søren Grubb" userId="06e8aa7b-b5e8-4602-9e8e-24ff282de44c" providerId="ADAL" clId="{7164B456-3F7A-4F33-8FB4-5F083D5C98A1}" dt="2024-02-02T06:47:14.007" v="80" actId="20577"/>
        <pc:sldMkLst>
          <pc:docMk/>
          <pc:sldMk cId="81651345" sldId="262"/>
        </pc:sldMkLst>
        <pc:spChg chg="mod">
          <ac:chgData name="Søren Grubb" userId="06e8aa7b-b5e8-4602-9e8e-24ff282de44c" providerId="ADAL" clId="{7164B456-3F7A-4F33-8FB4-5F083D5C98A1}" dt="2024-02-02T06:47:14.007" v="80" actId="20577"/>
          <ac:spMkLst>
            <pc:docMk/>
            <pc:sldMk cId="81651345" sldId="262"/>
            <ac:spMk id="2" creationId="{71A1E8C3-AFC9-889D-5771-44F909B296C2}"/>
          </ac:spMkLst>
        </pc:spChg>
        <pc:picChg chg="add mod">
          <ac:chgData name="Søren Grubb" userId="06e8aa7b-b5e8-4602-9e8e-24ff282de44c" providerId="ADAL" clId="{7164B456-3F7A-4F33-8FB4-5F083D5C98A1}" dt="2024-02-02T06:30:12.239" v="24" actId="1076"/>
          <ac:picMkLst>
            <pc:docMk/>
            <pc:sldMk cId="81651345" sldId="262"/>
            <ac:picMk id="5" creationId="{14E5F8C9-404E-3816-0466-5A34D69CFF94}"/>
          </ac:picMkLst>
        </pc:picChg>
      </pc:sldChg>
      <pc:sldChg chg="new del">
        <pc:chgData name="Søren Grubb" userId="06e8aa7b-b5e8-4602-9e8e-24ff282de44c" providerId="ADAL" clId="{7164B456-3F7A-4F33-8FB4-5F083D5C98A1}" dt="2024-02-02T11:33:14.264" v="1901" actId="47"/>
        <pc:sldMkLst>
          <pc:docMk/>
          <pc:sldMk cId="51976111" sldId="263"/>
        </pc:sldMkLst>
      </pc:sldChg>
      <pc:sldChg chg="addSp modSp new mod">
        <pc:chgData name="Søren Grubb" userId="06e8aa7b-b5e8-4602-9e8e-24ff282de44c" providerId="ADAL" clId="{7164B456-3F7A-4F33-8FB4-5F083D5C98A1}" dt="2024-02-02T06:46:57.091" v="48" actId="20577"/>
        <pc:sldMkLst>
          <pc:docMk/>
          <pc:sldMk cId="136174675" sldId="264"/>
        </pc:sldMkLst>
        <pc:spChg chg="mod">
          <ac:chgData name="Søren Grubb" userId="06e8aa7b-b5e8-4602-9e8e-24ff282de44c" providerId="ADAL" clId="{7164B456-3F7A-4F33-8FB4-5F083D5C98A1}" dt="2024-02-02T06:46:57.091" v="48" actId="20577"/>
          <ac:spMkLst>
            <pc:docMk/>
            <pc:sldMk cId="136174675" sldId="264"/>
            <ac:spMk id="2" creationId="{92C3E825-FEA2-82D8-4E00-F68F297CA6BD}"/>
          </ac:spMkLst>
        </pc:spChg>
        <pc:picChg chg="add mod">
          <ac:chgData name="Søren Grubb" userId="06e8aa7b-b5e8-4602-9e8e-24ff282de44c" providerId="ADAL" clId="{7164B456-3F7A-4F33-8FB4-5F083D5C98A1}" dt="2024-02-02T06:46:42.478" v="28" actId="1076"/>
          <ac:picMkLst>
            <pc:docMk/>
            <pc:sldMk cId="136174675" sldId="264"/>
            <ac:picMk id="5" creationId="{62FBD5BE-2087-2D80-9DEE-B535DD238BBB}"/>
          </ac:picMkLst>
        </pc:picChg>
      </pc:sldChg>
      <pc:sldChg chg="addSp modSp new mod">
        <pc:chgData name="Søren Grubb" userId="06e8aa7b-b5e8-4602-9e8e-24ff282de44c" providerId="ADAL" clId="{7164B456-3F7A-4F33-8FB4-5F083D5C98A1}" dt="2024-02-02T06:48:21.589" v="144" actId="20577"/>
        <pc:sldMkLst>
          <pc:docMk/>
          <pc:sldMk cId="3415989394" sldId="265"/>
        </pc:sldMkLst>
        <pc:spChg chg="mod">
          <ac:chgData name="Søren Grubb" userId="06e8aa7b-b5e8-4602-9e8e-24ff282de44c" providerId="ADAL" clId="{7164B456-3F7A-4F33-8FB4-5F083D5C98A1}" dt="2024-02-02T06:48:21.589" v="144" actId="20577"/>
          <ac:spMkLst>
            <pc:docMk/>
            <pc:sldMk cId="3415989394" sldId="265"/>
            <ac:spMk id="2" creationId="{A815EA4F-3F72-258B-C019-53CB1BA74E5F}"/>
          </ac:spMkLst>
        </pc:spChg>
        <pc:picChg chg="add mod">
          <ac:chgData name="Søren Grubb" userId="06e8aa7b-b5e8-4602-9e8e-24ff282de44c" providerId="ADAL" clId="{7164B456-3F7A-4F33-8FB4-5F083D5C98A1}" dt="2024-02-02T06:48:12.011" v="111" actId="1076"/>
          <ac:picMkLst>
            <pc:docMk/>
            <pc:sldMk cId="3415989394" sldId="265"/>
            <ac:picMk id="5" creationId="{05AAADCF-D6B8-6742-101D-7015310555A0}"/>
          </ac:picMkLst>
        </pc:picChg>
      </pc:sldChg>
      <pc:sldChg chg="addSp modSp new mod">
        <pc:chgData name="Søren Grubb" userId="06e8aa7b-b5e8-4602-9e8e-24ff282de44c" providerId="ADAL" clId="{7164B456-3F7A-4F33-8FB4-5F083D5C98A1}" dt="2024-02-02T09:38:40.909" v="1899" actId="1076"/>
        <pc:sldMkLst>
          <pc:docMk/>
          <pc:sldMk cId="3406078401" sldId="266"/>
        </pc:sldMkLst>
        <pc:spChg chg="mod">
          <ac:chgData name="Søren Grubb" userId="06e8aa7b-b5e8-4602-9e8e-24ff282de44c" providerId="ADAL" clId="{7164B456-3F7A-4F33-8FB4-5F083D5C98A1}" dt="2024-02-02T06:48:34.941" v="173" actId="20577"/>
          <ac:spMkLst>
            <pc:docMk/>
            <pc:sldMk cId="3406078401" sldId="266"/>
            <ac:spMk id="2" creationId="{DB77D7A1-60D1-A859-69D9-2F846ED3F2A4}"/>
          </ac:spMkLst>
        </pc:spChg>
        <pc:picChg chg="add mod">
          <ac:chgData name="Søren Grubb" userId="06e8aa7b-b5e8-4602-9e8e-24ff282de44c" providerId="ADAL" clId="{7164B456-3F7A-4F33-8FB4-5F083D5C98A1}" dt="2024-02-02T09:38:39.433" v="1898" actId="1076"/>
          <ac:picMkLst>
            <pc:docMk/>
            <pc:sldMk cId="3406078401" sldId="266"/>
            <ac:picMk id="5" creationId="{00D17C2F-9606-310C-3582-AE08EF0B2C44}"/>
          </ac:picMkLst>
        </pc:picChg>
        <pc:picChg chg="add mod">
          <ac:chgData name="Søren Grubb" userId="06e8aa7b-b5e8-4602-9e8e-24ff282de44c" providerId="ADAL" clId="{7164B456-3F7A-4F33-8FB4-5F083D5C98A1}" dt="2024-02-02T09:38:40.909" v="1899" actId="1076"/>
          <ac:picMkLst>
            <pc:docMk/>
            <pc:sldMk cId="3406078401" sldId="266"/>
            <ac:picMk id="6" creationId="{C4350828-DAB0-0821-C140-F323CE5D7213}"/>
          </ac:picMkLst>
        </pc:picChg>
      </pc:sldChg>
      <pc:sldChg chg="addSp delSp modSp new mod">
        <pc:chgData name="Søren Grubb" userId="06e8aa7b-b5e8-4602-9e8e-24ff282de44c" providerId="ADAL" clId="{7164B456-3F7A-4F33-8FB4-5F083D5C98A1}" dt="2024-02-02T09:38:00.473" v="1893" actId="20577"/>
        <pc:sldMkLst>
          <pc:docMk/>
          <pc:sldMk cId="1247138046" sldId="267"/>
        </pc:sldMkLst>
        <pc:spChg chg="mod">
          <ac:chgData name="Søren Grubb" userId="06e8aa7b-b5e8-4602-9e8e-24ff282de44c" providerId="ADAL" clId="{7164B456-3F7A-4F33-8FB4-5F083D5C98A1}" dt="2024-02-02T09:36:52.706" v="1799" actId="1076"/>
          <ac:spMkLst>
            <pc:docMk/>
            <pc:sldMk cId="1247138046" sldId="267"/>
            <ac:spMk id="2" creationId="{EAEA3E7D-2F2A-93B7-2A58-F901CF9C8D2D}"/>
          </ac:spMkLst>
        </pc:spChg>
        <pc:spChg chg="add del">
          <ac:chgData name="Søren Grubb" userId="06e8aa7b-b5e8-4602-9e8e-24ff282de44c" providerId="ADAL" clId="{7164B456-3F7A-4F33-8FB4-5F083D5C98A1}" dt="2024-02-02T06:50:02.151" v="189"/>
          <ac:spMkLst>
            <pc:docMk/>
            <pc:sldMk cId="1247138046" sldId="267"/>
            <ac:spMk id="3" creationId="{26A87C6B-A7C7-0B91-57C9-DC6B419054F1}"/>
          </ac:spMkLst>
        </pc:spChg>
        <pc:spChg chg="add del">
          <ac:chgData name="Søren Grubb" userId="06e8aa7b-b5e8-4602-9e8e-24ff282de44c" providerId="ADAL" clId="{7164B456-3F7A-4F33-8FB4-5F083D5C98A1}" dt="2024-02-02T06:50:00.990" v="188" actId="22"/>
          <ac:spMkLst>
            <pc:docMk/>
            <pc:sldMk cId="1247138046" sldId="267"/>
            <ac:spMk id="9" creationId="{59E8FB69-00BB-FF07-CFF8-534082ABC091}"/>
          </ac:spMkLst>
        </pc:spChg>
        <pc:spChg chg="add mod">
          <ac:chgData name="Søren Grubb" userId="06e8aa7b-b5e8-4602-9e8e-24ff282de44c" providerId="ADAL" clId="{7164B456-3F7A-4F33-8FB4-5F083D5C98A1}" dt="2024-02-02T09:38:00.473" v="1893" actId="20577"/>
          <ac:spMkLst>
            <pc:docMk/>
            <pc:sldMk cId="1247138046" sldId="267"/>
            <ac:spMk id="11" creationId="{EB779899-F4B5-013D-4EDF-ADD1CF9EFCED}"/>
          </ac:spMkLst>
        </pc:spChg>
        <pc:graphicFrameChg chg="add mod">
          <ac:chgData name="Søren Grubb" userId="06e8aa7b-b5e8-4602-9e8e-24ff282de44c" providerId="ADAL" clId="{7164B456-3F7A-4F33-8FB4-5F083D5C98A1}" dt="2024-02-02T06:49:52.470" v="179"/>
          <ac:graphicFrameMkLst>
            <pc:docMk/>
            <pc:sldMk cId="1247138046" sldId="267"/>
            <ac:graphicFrameMk id="4" creationId="{229F334F-31F9-2390-789D-CF7925C869BD}"/>
          </ac:graphicFrameMkLst>
        </pc:graphicFrameChg>
        <pc:graphicFrameChg chg="add mod">
          <ac:chgData name="Søren Grubb" userId="06e8aa7b-b5e8-4602-9e8e-24ff282de44c" providerId="ADAL" clId="{7164B456-3F7A-4F33-8FB4-5F083D5C98A1}" dt="2024-02-02T06:49:55.038" v="181"/>
          <ac:graphicFrameMkLst>
            <pc:docMk/>
            <pc:sldMk cId="1247138046" sldId="267"/>
            <ac:graphicFrameMk id="5" creationId="{20FE5A9C-7741-0F64-8375-CD00571247C2}"/>
          </ac:graphicFrameMkLst>
        </pc:graphicFrameChg>
        <pc:graphicFrameChg chg="add mod">
          <ac:chgData name="Søren Grubb" userId="06e8aa7b-b5e8-4602-9e8e-24ff282de44c" providerId="ADAL" clId="{7164B456-3F7A-4F33-8FB4-5F083D5C98A1}" dt="2024-02-02T06:49:56.648" v="183"/>
          <ac:graphicFrameMkLst>
            <pc:docMk/>
            <pc:sldMk cId="1247138046" sldId="267"/>
            <ac:graphicFrameMk id="6" creationId="{5B725F49-A6B7-FE87-90F0-3936AE51CA13}"/>
          </ac:graphicFrameMkLst>
        </pc:graphicFrameChg>
        <pc:graphicFrameChg chg="add mod">
          <ac:chgData name="Søren Grubb" userId="06e8aa7b-b5e8-4602-9e8e-24ff282de44c" providerId="ADAL" clId="{7164B456-3F7A-4F33-8FB4-5F083D5C98A1}" dt="2024-02-02T06:49:59.718" v="185"/>
          <ac:graphicFrameMkLst>
            <pc:docMk/>
            <pc:sldMk cId="1247138046" sldId="267"/>
            <ac:graphicFrameMk id="7" creationId="{F6B64F74-756D-910F-D534-EB3FE59FDDD5}"/>
          </ac:graphicFrameMkLst>
        </pc:graphicFrameChg>
        <pc:graphicFrameChg chg="add mod">
          <ac:chgData name="Søren Grubb" userId="06e8aa7b-b5e8-4602-9e8e-24ff282de44c" providerId="ADAL" clId="{7164B456-3F7A-4F33-8FB4-5F083D5C98A1}" dt="2024-02-02T09:34:36.058" v="1540" actId="1076"/>
          <ac:graphicFrameMkLst>
            <pc:docMk/>
            <pc:sldMk cId="1247138046" sldId="267"/>
            <ac:graphicFrameMk id="10" creationId="{39AEC44B-0958-4265-CDB7-48894A1BA007}"/>
          </ac:graphicFrameMkLst>
        </pc:graphicFrameChg>
      </pc:sldChg>
      <pc:sldChg chg="addSp delSp modSp new mod">
        <pc:chgData name="Søren Grubb" userId="06e8aa7b-b5e8-4602-9e8e-24ff282de44c" providerId="ADAL" clId="{7164B456-3F7A-4F33-8FB4-5F083D5C98A1}" dt="2024-02-02T11:46:42.735" v="2139" actId="20577"/>
        <pc:sldMkLst>
          <pc:docMk/>
          <pc:sldMk cId="1040663962" sldId="268"/>
        </pc:sldMkLst>
        <pc:spChg chg="mod">
          <ac:chgData name="Søren Grubb" userId="06e8aa7b-b5e8-4602-9e8e-24ff282de44c" providerId="ADAL" clId="{7164B456-3F7A-4F33-8FB4-5F083D5C98A1}" dt="2024-02-02T07:21:30.693" v="240" actId="20577"/>
          <ac:spMkLst>
            <pc:docMk/>
            <pc:sldMk cId="1040663962" sldId="268"/>
            <ac:spMk id="2" creationId="{5B1100A5-AF26-18DD-99D1-278B8695B8B5}"/>
          </ac:spMkLst>
        </pc:spChg>
        <pc:spChg chg="del">
          <ac:chgData name="Søren Grubb" userId="06e8aa7b-b5e8-4602-9e8e-24ff282de44c" providerId="ADAL" clId="{7164B456-3F7A-4F33-8FB4-5F083D5C98A1}" dt="2024-02-02T07:21:25.298" v="230"/>
          <ac:spMkLst>
            <pc:docMk/>
            <pc:sldMk cId="1040663962" sldId="268"/>
            <ac:spMk id="3" creationId="{83914C32-7CA1-3C2C-B49D-ABC3FDC1AAE1}"/>
          </ac:spMkLst>
        </pc:spChg>
        <pc:spChg chg="add mod">
          <ac:chgData name="Søren Grubb" userId="06e8aa7b-b5e8-4602-9e8e-24ff282de44c" providerId="ADAL" clId="{7164B456-3F7A-4F33-8FB4-5F083D5C98A1}" dt="2024-02-02T11:46:42.735" v="2139" actId="20577"/>
          <ac:spMkLst>
            <pc:docMk/>
            <pc:sldMk cId="1040663962" sldId="268"/>
            <ac:spMk id="3" creationId="{EBF575E9-F7CF-C4C0-0267-53BDF970C8AD}"/>
          </ac:spMkLst>
        </pc:spChg>
        <pc:spChg chg="add del mod">
          <ac:chgData name="Søren Grubb" userId="06e8aa7b-b5e8-4602-9e8e-24ff282de44c" providerId="ADAL" clId="{7164B456-3F7A-4F33-8FB4-5F083D5C98A1}" dt="2024-02-02T11:44:47.591" v="2117" actId="478"/>
          <ac:spMkLst>
            <pc:docMk/>
            <pc:sldMk cId="1040663962" sldId="268"/>
            <ac:spMk id="5" creationId="{58EF4AE0-E093-B3AA-8F20-B1D7885B53C3}"/>
          </ac:spMkLst>
        </pc:spChg>
        <pc:graphicFrameChg chg="add mod">
          <ac:chgData name="Søren Grubb" userId="06e8aa7b-b5e8-4602-9e8e-24ff282de44c" providerId="ADAL" clId="{7164B456-3F7A-4F33-8FB4-5F083D5C98A1}" dt="2024-02-02T09:22:02.111" v="1079" actId="1076"/>
          <ac:graphicFrameMkLst>
            <pc:docMk/>
            <pc:sldMk cId="1040663962" sldId="268"/>
            <ac:graphicFrameMk id="4" creationId="{77FCD532-13B8-B480-506F-777CFF724CBC}"/>
          </ac:graphicFrameMkLst>
        </pc:graphicFrameChg>
      </pc:sldChg>
      <pc:sldChg chg="modSp new mod">
        <pc:chgData name="Søren Grubb" userId="06e8aa7b-b5e8-4602-9e8e-24ff282de44c" providerId="ADAL" clId="{7164B456-3F7A-4F33-8FB4-5F083D5C98A1}" dt="2024-02-02T08:15:10.842" v="794" actId="20577"/>
        <pc:sldMkLst>
          <pc:docMk/>
          <pc:sldMk cId="4179348712" sldId="269"/>
        </pc:sldMkLst>
        <pc:spChg chg="mod">
          <ac:chgData name="Søren Grubb" userId="06e8aa7b-b5e8-4602-9e8e-24ff282de44c" providerId="ADAL" clId="{7164B456-3F7A-4F33-8FB4-5F083D5C98A1}" dt="2024-02-02T08:08:02" v="394" actId="20577"/>
          <ac:spMkLst>
            <pc:docMk/>
            <pc:sldMk cId="4179348712" sldId="269"/>
            <ac:spMk id="2" creationId="{CF499144-0572-781F-2D7E-D5A7850921AD}"/>
          </ac:spMkLst>
        </pc:spChg>
        <pc:spChg chg="mod">
          <ac:chgData name="Søren Grubb" userId="06e8aa7b-b5e8-4602-9e8e-24ff282de44c" providerId="ADAL" clId="{7164B456-3F7A-4F33-8FB4-5F083D5C98A1}" dt="2024-02-02T08:15:10.842" v="794" actId="20577"/>
          <ac:spMkLst>
            <pc:docMk/>
            <pc:sldMk cId="4179348712" sldId="269"/>
            <ac:spMk id="3" creationId="{A4BD404E-FF32-FDA3-5D6F-416B7A164BEB}"/>
          </ac:spMkLst>
        </pc:spChg>
      </pc:sldChg>
      <pc:sldChg chg="addSp delSp modSp new mod">
        <pc:chgData name="Søren Grubb" userId="06e8aa7b-b5e8-4602-9e8e-24ff282de44c" providerId="ADAL" clId="{7164B456-3F7A-4F33-8FB4-5F083D5C98A1}" dt="2024-02-02T08:14:10.273" v="717" actId="20577"/>
        <pc:sldMkLst>
          <pc:docMk/>
          <pc:sldMk cId="2296821367" sldId="270"/>
        </pc:sldMkLst>
        <pc:spChg chg="mod">
          <ac:chgData name="Søren Grubb" userId="06e8aa7b-b5e8-4602-9e8e-24ff282de44c" providerId="ADAL" clId="{7164B456-3F7A-4F33-8FB4-5F083D5C98A1}" dt="2024-02-02T08:14:10.273" v="717" actId="20577"/>
          <ac:spMkLst>
            <pc:docMk/>
            <pc:sldMk cId="2296821367" sldId="270"/>
            <ac:spMk id="2" creationId="{4DC27614-3F76-A52D-DBB8-296FA65803AF}"/>
          </ac:spMkLst>
        </pc:spChg>
        <pc:picChg chg="add del mod">
          <ac:chgData name="Søren Grubb" userId="06e8aa7b-b5e8-4602-9e8e-24ff282de44c" providerId="ADAL" clId="{7164B456-3F7A-4F33-8FB4-5F083D5C98A1}" dt="2024-02-02T08:13:36.865" v="659" actId="478"/>
          <ac:picMkLst>
            <pc:docMk/>
            <pc:sldMk cId="2296821367" sldId="270"/>
            <ac:picMk id="5" creationId="{81B9E90C-19A8-1290-C038-8C44F90402AE}"/>
          </ac:picMkLst>
        </pc:picChg>
        <pc:picChg chg="add del mod">
          <ac:chgData name="Søren Grubb" userId="06e8aa7b-b5e8-4602-9e8e-24ff282de44c" providerId="ADAL" clId="{7164B456-3F7A-4F33-8FB4-5F083D5C98A1}" dt="2024-02-02T08:12:40.753" v="643" actId="21"/>
          <ac:picMkLst>
            <pc:docMk/>
            <pc:sldMk cId="2296821367" sldId="270"/>
            <ac:picMk id="7" creationId="{16B15341-72FE-0419-0AF6-ECACC476AFAF}"/>
          </ac:picMkLst>
        </pc:picChg>
        <pc:picChg chg="add mod">
          <ac:chgData name="Søren Grubb" userId="06e8aa7b-b5e8-4602-9e8e-24ff282de44c" providerId="ADAL" clId="{7164B456-3F7A-4F33-8FB4-5F083D5C98A1}" dt="2024-02-02T08:13:39.667" v="660" actId="1076"/>
          <ac:picMkLst>
            <pc:docMk/>
            <pc:sldMk cId="2296821367" sldId="270"/>
            <ac:picMk id="9" creationId="{7C5AC074-E780-04CA-D917-3044F97D7D34}"/>
          </ac:picMkLst>
        </pc:picChg>
      </pc:sldChg>
      <pc:sldChg chg="add del">
        <pc:chgData name="Søren Grubb" userId="06e8aa7b-b5e8-4602-9e8e-24ff282de44c" providerId="ADAL" clId="{7164B456-3F7A-4F33-8FB4-5F083D5C98A1}" dt="2024-02-02T08:12:51.809" v="647"/>
        <pc:sldMkLst>
          <pc:docMk/>
          <pc:sldMk cId="223263967" sldId="271"/>
        </pc:sldMkLst>
      </pc:sldChg>
      <pc:sldChg chg="delSp add mod ord">
        <pc:chgData name="Søren Grubb" userId="06e8aa7b-b5e8-4602-9e8e-24ff282de44c" providerId="ADAL" clId="{7164B456-3F7A-4F33-8FB4-5F083D5C98A1}" dt="2024-02-02T08:13:33.632" v="658" actId="478"/>
        <pc:sldMkLst>
          <pc:docMk/>
          <pc:sldMk cId="1317902824" sldId="271"/>
        </pc:sldMkLst>
        <pc:picChg chg="del">
          <ac:chgData name="Søren Grubb" userId="06e8aa7b-b5e8-4602-9e8e-24ff282de44c" providerId="ADAL" clId="{7164B456-3F7A-4F33-8FB4-5F083D5C98A1}" dt="2024-02-02T08:13:33.632" v="658" actId="478"/>
          <ac:picMkLst>
            <pc:docMk/>
            <pc:sldMk cId="1317902824" sldId="271"/>
            <ac:picMk id="9" creationId="{7C5AC074-E780-04CA-D917-3044F97D7D34}"/>
          </ac:picMkLst>
        </pc:picChg>
      </pc:sldChg>
      <pc:sldChg chg="add del">
        <pc:chgData name="Søren Grubb" userId="06e8aa7b-b5e8-4602-9e8e-24ff282de44c" providerId="ADAL" clId="{7164B456-3F7A-4F33-8FB4-5F083D5C98A1}" dt="2024-02-02T08:12:48.086" v="645"/>
        <pc:sldMkLst>
          <pc:docMk/>
          <pc:sldMk cId="3941092099" sldId="271"/>
        </pc:sldMkLst>
      </pc:sldChg>
      <pc:sldChg chg="addSp modSp new mod">
        <pc:chgData name="Søren Grubb" userId="06e8aa7b-b5e8-4602-9e8e-24ff282de44c" providerId="ADAL" clId="{7164B456-3F7A-4F33-8FB4-5F083D5C98A1}" dt="2024-02-02T08:18:11.983" v="815" actId="20577"/>
        <pc:sldMkLst>
          <pc:docMk/>
          <pc:sldMk cId="336339879" sldId="272"/>
        </pc:sldMkLst>
        <pc:spChg chg="mod">
          <ac:chgData name="Søren Grubb" userId="06e8aa7b-b5e8-4602-9e8e-24ff282de44c" providerId="ADAL" clId="{7164B456-3F7A-4F33-8FB4-5F083D5C98A1}" dt="2024-02-02T08:18:11.983" v="815" actId="20577"/>
          <ac:spMkLst>
            <pc:docMk/>
            <pc:sldMk cId="336339879" sldId="272"/>
            <ac:spMk id="2" creationId="{24069F30-7760-F4D1-2974-1EA785D9864D}"/>
          </ac:spMkLst>
        </pc:spChg>
        <pc:picChg chg="add mod">
          <ac:chgData name="Søren Grubb" userId="06e8aa7b-b5e8-4602-9e8e-24ff282de44c" providerId="ADAL" clId="{7164B456-3F7A-4F33-8FB4-5F083D5C98A1}" dt="2024-02-02T08:18:07.089" v="798" actId="1076"/>
          <ac:picMkLst>
            <pc:docMk/>
            <pc:sldMk cId="336339879" sldId="272"/>
            <ac:picMk id="5" creationId="{B9BCE6EA-461F-2414-F679-53C94462FF4C}"/>
          </ac:picMkLst>
        </pc:picChg>
      </pc:sldChg>
    </pc:docChg>
  </pc:docChgLst>
  <pc:docChgLst>
    <pc:chgData name="Søren Grubb" userId="06e8aa7b-b5e8-4602-9e8e-24ff282de44c" providerId="ADAL" clId="{11FBCC0F-70EA-4815-9174-49A10972BAB0}"/>
    <pc:docChg chg="custSel modSld">
      <pc:chgData name="Søren Grubb" userId="06e8aa7b-b5e8-4602-9e8e-24ff282de44c" providerId="ADAL" clId="{11FBCC0F-70EA-4815-9174-49A10972BAB0}" dt="2024-02-02T06:45:39.596" v="9" actId="14100"/>
      <pc:docMkLst>
        <pc:docMk/>
      </pc:docMkLst>
      <pc:sldChg chg="addSp delSp modSp mod delAnim modAnim">
        <pc:chgData name="Søren Grubb" userId="06e8aa7b-b5e8-4602-9e8e-24ff282de44c" providerId="ADAL" clId="{11FBCC0F-70EA-4815-9174-49A10972BAB0}" dt="2024-02-02T06:45:11.441" v="1" actId="21"/>
        <pc:sldMkLst>
          <pc:docMk/>
          <pc:sldMk cId="2546050630" sldId="256"/>
        </pc:sldMkLst>
        <pc:picChg chg="add del mod">
          <ac:chgData name="Søren Grubb" userId="06e8aa7b-b5e8-4602-9e8e-24ff282de44c" providerId="ADAL" clId="{11FBCC0F-70EA-4815-9174-49A10972BAB0}" dt="2024-02-02T06:45:11.441" v="1" actId="21"/>
          <ac:picMkLst>
            <pc:docMk/>
            <pc:sldMk cId="2546050630" sldId="256"/>
            <ac:picMk id="4" creationId="{F90A0847-1DB1-1015-3AF0-3C7879D920E3}"/>
          </ac:picMkLst>
        </pc:picChg>
      </pc:sldChg>
      <pc:sldChg chg="addSp modSp mod modAnim">
        <pc:chgData name="Søren Grubb" userId="06e8aa7b-b5e8-4602-9e8e-24ff282de44c" providerId="ADAL" clId="{11FBCC0F-70EA-4815-9174-49A10972BAB0}" dt="2024-02-02T06:45:39.596" v="9" actId="14100"/>
        <pc:sldMkLst>
          <pc:docMk/>
          <pc:sldMk cId="51976111" sldId="263"/>
        </pc:sldMkLst>
        <pc:picChg chg="add mod">
          <ac:chgData name="Søren Grubb" userId="06e8aa7b-b5e8-4602-9e8e-24ff282de44c" providerId="ADAL" clId="{11FBCC0F-70EA-4815-9174-49A10972BAB0}" dt="2024-02-02T06:45:39.596" v="9" actId="14100"/>
          <ac:picMkLst>
            <pc:docMk/>
            <pc:sldMk cId="51976111" sldId="263"/>
            <ac:picMk id="4" creationId="{F90A0847-1DB1-1015-3AF0-3C7879D920E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6524F2-7C5C-4369-8996-BBEBDB998812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580E44-9639-45AD-8707-72043B4407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819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580E44-9639-45AD-8707-72043B44073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6260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580E44-9639-45AD-8707-72043B44073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978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580E44-9639-45AD-8707-72043B44073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0672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580E44-9639-45AD-8707-72043B44073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7761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580E44-9639-45AD-8707-72043B44073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1844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580E44-9639-45AD-8707-72043B44073D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5976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73CCC-6CAE-4D4E-5C9A-34262EC3F9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D97383-7F5B-9B6B-FD12-33BAE222A7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974C5-7285-5456-8C3F-3B5E800BC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0D3C5-3DFE-DF94-D10D-79E8FFD23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09CD0-29F8-2CBF-CAB7-EEF6F76E7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91602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0E8EC-F5D4-E6AB-517F-8D38D7CF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9F9273-2D23-B31A-041D-CB4CEF806C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F72D6-B2CD-4E1F-353D-AB60B7F2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BFBF6-63F3-0E57-5B93-7D72292F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9177D-A37F-B624-461B-756F7B0CD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92876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2B55F0-3394-3AF5-0F1D-EA141BC578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EC42AD-0BAF-D87B-02BC-C1C9BAB7ED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48DD1-AC85-7779-6428-E86835433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1668B-C184-8764-5009-C34B2B7E8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22BA9-16F0-79AC-78DF-A88CA6BC8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94776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21F99-1DEB-6F9C-794B-D9AE4F855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6D1FC-733D-FB69-9DB3-2EC14C3F8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F33BB-5BD2-BCE0-62DD-15A2CEB1E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835F0-5622-57B8-8AC1-08E3E2F82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B8068-3A33-CD1F-1C67-298CB75E1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17663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51500-AE40-2692-BC46-E1F369B4D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8C541-FF09-1A11-EC24-F109D43A7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0246C-BCE9-E931-5C19-4859E1C4C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26813-6216-F413-0E21-85FA93D38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F0202-1E97-64F5-28B2-D938BB345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00949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97242-6106-D691-C893-9052C3C07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E2822-16BB-98D0-0921-BAB77CEE9A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FDCD-3ADE-28B7-A954-338589DF21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A4B15-261F-D5EF-3EBB-FBA93D9FD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35B706-7D40-26B3-B5C1-72632CD91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67CA1-DEE7-53AF-6BDE-C4FA4E734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42960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7D96B-B935-0F4B-A2BC-250369FEC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AB0EE-CA47-672A-BE93-A00F7FE79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1D53C0-B4FD-F225-D71C-2FD1E1A1DD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AF670A-F344-A42B-55A6-03FA0DE3AC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CA7D6D-986F-2EBE-8A99-E0CA1C53AB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4E3FBF-A3C6-D11E-FC7F-6C95D98A0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0198A1-F28E-E8BF-D1A8-BB0BDA9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7D4152-1474-6B10-A8B4-33A428900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1572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B3534-5E61-B452-DE5A-D1A0DD490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A62E44-BE3E-A151-5F7D-0363FA00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52DC0-2112-FE78-D1FA-8A4BA28A0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4ADB14-C51B-24FC-2F34-4CCF19B03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86174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D62D8E-CA50-2553-2A9C-1BB5A5D4D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D7528E-2E85-442A-8012-F7F3F72B7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67A7B-4AD8-326E-3D39-C51CFAD3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94550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70C86-3F5E-46CC-29BC-851C8C732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1FA93-82CD-ADE7-1262-1701FF7E3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0F154-DF5E-0F3F-BAF4-BDCC39884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9BF98A-0F4B-65C2-807F-AD40ADEEA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939AD-1CDB-11D0-84B2-7290CFAFB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8F4C9F-A8A9-5A97-1A07-BF444DFA8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56548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A0A56-5F1C-99E4-EDE6-A237DB51E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62836B-2C44-9526-6BB7-FF8465AC2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40B4F4-7931-44F0-85C1-5B1B3DADA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16C9F-0F2B-E231-9901-09C54F8C9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D4494C-DE42-4350-B920-EB67A9746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6F6FE-FDFF-515B-EE97-BF0622C46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29563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34769A-93B7-DA42-B834-B5417A2BC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F3ECE-112C-741A-AF5A-D2F205964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F9DD1-3F4F-ECB6-ED6E-8E2AA245A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B8E3E6-033D-4219-BBBE-1344B9DCC060}" type="datetimeFigureOut">
              <a:rPr lang="da-DK" smtClean="0"/>
              <a:t>02-02-2024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08028-463A-7417-061F-49DC4FC547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94E46-2EA5-3C83-B040-916A927C8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C49DB-65F2-444F-A58E-4834641ADE8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267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5F213-9176-C397-69FE-0F14B47074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/>
              <a:t>Meeting with Teddy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281FCD-7F56-E983-4CB6-F77B143EA1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/>
              <a:t>Angioarchitecture data</a:t>
            </a:r>
          </a:p>
        </p:txBody>
      </p:sp>
    </p:spTree>
    <p:extLst>
      <p:ext uri="{BB962C8B-B14F-4D97-AF65-F5344CB8AC3E}">
        <p14:creationId xmlns:p14="http://schemas.microsoft.com/office/powerpoint/2010/main" val="25460506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1E8C3-AFC9-889D-5771-44F909B29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Collaterals from angiograms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B3EBB-E761-7709-4821-70100CF1B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E5F8C9-404E-3816-0466-5A34D69CF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055" y="1649393"/>
            <a:ext cx="8016412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51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F41E3-261B-177E-E1F4-7A3A7BE9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Collateral data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FC741E8-08BE-F8CD-96EA-5033D6575E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536149"/>
              </p:ext>
            </p:extLst>
          </p:nvPr>
        </p:nvGraphicFramePr>
        <p:xfrm>
          <a:off x="915340" y="2220880"/>
          <a:ext cx="7010488" cy="4351344"/>
        </p:xfrm>
        <a:graphic>
          <a:graphicData uri="http://schemas.openxmlformats.org/drawingml/2006/table">
            <a:tbl>
              <a:tblPr/>
              <a:tblGrid>
                <a:gridCol w="446835">
                  <a:extLst>
                    <a:ext uri="{9D8B030D-6E8A-4147-A177-3AD203B41FA5}">
                      <a16:colId xmlns:a16="http://schemas.microsoft.com/office/drawing/2014/main" val="1013776169"/>
                    </a:ext>
                  </a:extLst>
                </a:gridCol>
                <a:gridCol w="374376">
                  <a:extLst>
                    <a:ext uri="{9D8B030D-6E8A-4147-A177-3AD203B41FA5}">
                      <a16:colId xmlns:a16="http://schemas.microsoft.com/office/drawing/2014/main" val="2561603035"/>
                    </a:ext>
                  </a:extLst>
                </a:gridCol>
                <a:gridCol w="1038591">
                  <a:extLst>
                    <a:ext uri="{9D8B030D-6E8A-4147-A177-3AD203B41FA5}">
                      <a16:colId xmlns:a16="http://schemas.microsoft.com/office/drawing/2014/main" val="2443120976"/>
                    </a:ext>
                  </a:extLst>
                </a:gridCol>
                <a:gridCol w="1316354">
                  <a:extLst>
                    <a:ext uri="{9D8B030D-6E8A-4147-A177-3AD203B41FA5}">
                      <a16:colId xmlns:a16="http://schemas.microsoft.com/office/drawing/2014/main" val="264102494"/>
                    </a:ext>
                  </a:extLst>
                </a:gridCol>
                <a:gridCol w="1077840">
                  <a:extLst>
                    <a:ext uri="{9D8B030D-6E8A-4147-A177-3AD203B41FA5}">
                      <a16:colId xmlns:a16="http://schemas.microsoft.com/office/drawing/2014/main" val="2071406398"/>
                    </a:ext>
                  </a:extLst>
                </a:gridCol>
                <a:gridCol w="543449">
                  <a:extLst>
                    <a:ext uri="{9D8B030D-6E8A-4147-A177-3AD203B41FA5}">
                      <a16:colId xmlns:a16="http://schemas.microsoft.com/office/drawing/2014/main" val="2358436528"/>
                    </a:ext>
                  </a:extLst>
                </a:gridCol>
                <a:gridCol w="857441">
                  <a:extLst>
                    <a:ext uri="{9D8B030D-6E8A-4147-A177-3AD203B41FA5}">
                      <a16:colId xmlns:a16="http://schemas.microsoft.com/office/drawing/2014/main" val="1559590940"/>
                    </a:ext>
                  </a:extLst>
                </a:gridCol>
                <a:gridCol w="969150">
                  <a:extLst>
                    <a:ext uri="{9D8B030D-6E8A-4147-A177-3AD203B41FA5}">
                      <a16:colId xmlns:a16="http://schemas.microsoft.com/office/drawing/2014/main" val="3003562829"/>
                    </a:ext>
                  </a:extLst>
                </a:gridCol>
                <a:gridCol w="386452">
                  <a:extLst>
                    <a:ext uri="{9D8B030D-6E8A-4147-A177-3AD203B41FA5}">
                      <a16:colId xmlns:a16="http://schemas.microsoft.com/office/drawing/2014/main" val="2798185298"/>
                    </a:ext>
                  </a:extLst>
                </a:gridCol>
              </a:tblGrid>
              <a:tr h="181306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Age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Craniotomy_area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Craniotomy_diameter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CollateralNumber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Distance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CurvedLength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Mean_diameter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437826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20920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4195947.46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2.30986376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5816287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41021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7024125.54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2.988597831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107.01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112.25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19.71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6.88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503380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41021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7024125.54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2.988597831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308.92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404.11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315363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50520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6256999.78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2.820683865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258.93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299.97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24.87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0059454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50520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6256999.78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2.820683865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357.05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384.44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20.67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9.03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1997151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50520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6256999.78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2.820683865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570.02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825.12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0875227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70720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5699666.51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2.692130246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433.86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504.23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22.61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8518164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70720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5699666.51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2.692130246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245.13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252.96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21.82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383000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70720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5699666.51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2.692130246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456.2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570.56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20.12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4081770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70720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5699666.51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2.692130246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259.45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332.04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23.05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9.43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8289265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70720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5699666.51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2.692130246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207.25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231.59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18.66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864308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70720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5699666.51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2.692130246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270.78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275.4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18.74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10.19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6746323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70720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5699666.51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2.692130246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415.49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530.54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20.72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7342195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70921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5810388.16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2.718153118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845.11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1001.62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18.72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5362899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70921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5810388.16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2.718153118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1222.49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1287.34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23.36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11.07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3859426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70921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5810388.16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2.718153118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909.85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1446.57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24.83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12.48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0043846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140120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3451355.98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2.094914112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662.95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802.64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17.26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080863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160421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5752657.68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2.704615983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636.44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709.67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23.61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626406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160421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5752657.68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2.704615983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411.17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532.36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24.12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6751367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160421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5752657.68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2.704615983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237.49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259.67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21.13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4131022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160421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5752657.68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2.704615983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911.73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1249.86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28.97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1850466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170321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4552216.69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2.405929005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541.28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627.14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27.19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1659848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170321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4552216.69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2.405929005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418.59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601.94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27.16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5.87</a:t>
                      </a:r>
                    </a:p>
                  </a:txBody>
                  <a:tcPr marL="9065" marR="9065" marT="906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5514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7537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3E825-FEA2-82D8-4E00-F68F297CA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Collateral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171D6-4FEF-F782-147D-78F2C8EB1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FBD5BE-2087-2D80-9DEE-B535DD238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6575"/>
            <a:ext cx="12192000" cy="2724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4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7D7A1-60D1-A859-69D9-2F846ED3F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Sphincter quantification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02F11-36B1-DBA3-2EBD-4046D58DE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D17C2F-9606-310C-3582-AE08EF0B2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79" y="1776221"/>
            <a:ext cx="7249537" cy="2657846"/>
          </a:xfrm>
          <a:prstGeom prst="rect">
            <a:avLst/>
          </a:prstGeom>
        </p:spPr>
      </p:pic>
      <p:pic>
        <p:nvPicPr>
          <p:cNvPr id="6" name="Billede 9">
            <a:extLst>
              <a:ext uri="{FF2B5EF4-FFF2-40B4-BE49-F238E27FC236}">
                <a16:creationId xmlns:a16="http://schemas.microsoft.com/office/drawing/2014/main" id="{C4350828-DAB0-0821-C140-F323CE5D7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734" y="1327355"/>
            <a:ext cx="4415487" cy="3555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078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A3E7D-2F2A-93B7-2A58-F901CF9C8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69" y="335628"/>
            <a:ext cx="10515600" cy="1325563"/>
          </a:xfrm>
        </p:spPr>
        <p:txBody>
          <a:bodyPr/>
          <a:lstStyle/>
          <a:p>
            <a:r>
              <a:rPr lang="en-US"/>
              <a:t>Sphincter quantification data</a:t>
            </a:r>
            <a:endParaRPr lang="da-DK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39AEC44B-0958-4265-CDB7-48894A1BA0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162727"/>
              </p:ext>
            </p:extLst>
          </p:nvPr>
        </p:nvGraphicFramePr>
        <p:xfrm>
          <a:off x="755609" y="2817017"/>
          <a:ext cx="10515600" cy="3784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3633">
                  <a:extLst>
                    <a:ext uri="{9D8B030D-6E8A-4147-A177-3AD203B41FA5}">
                      <a16:colId xmlns:a16="http://schemas.microsoft.com/office/drawing/2014/main" val="1674907889"/>
                    </a:ext>
                  </a:extLst>
                </a:gridCol>
                <a:gridCol w="383211">
                  <a:extLst>
                    <a:ext uri="{9D8B030D-6E8A-4147-A177-3AD203B41FA5}">
                      <a16:colId xmlns:a16="http://schemas.microsoft.com/office/drawing/2014/main" val="3499704131"/>
                    </a:ext>
                  </a:extLst>
                </a:gridCol>
                <a:gridCol w="748773">
                  <a:extLst>
                    <a:ext uri="{9D8B030D-6E8A-4147-A177-3AD203B41FA5}">
                      <a16:colId xmlns:a16="http://schemas.microsoft.com/office/drawing/2014/main" val="3487873657"/>
                    </a:ext>
                  </a:extLst>
                </a:gridCol>
                <a:gridCol w="968111">
                  <a:extLst>
                    <a:ext uri="{9D8B030D-6E8A-4147-A177-3AD203B41FA5}">
                      <a16:colId xmlns:a16="http://schemas.microsoft.com/office/drawing/2014/main" val="1805895198"/>
                    </a:ext>
                  </a:extLst>
                </a:gridCol>
                <a:gridCol w="504224">
                  <a:extLst>
                    <a:ext uri="{9D8B030D-6E8A-4147-A177-3AD203B41FA5}">
                      <a16:colId xmlns:a16="http://schemas.microsoft.com/office/drawing/2014/main" val="2856296872"/>
                    </a:ext>
                  </a:extLst>
                </a:gridCol>
                <a:gridCol w="625239">
                  <a:extLst>
                    <a:ext uri="{9D8B030D-6E8A-4147-A177-3AD203B41FA5}">
                      <a16:colId xmlns:a16="http://schemas.microsoft.com/office/drawing/2014/main" val="2059691925"/>
                    </a:ext>
                  </a:extLst>
                </a:gridCol>
                <a:gridCol w="826928">
                  <a:extLst>
                    <a:ext uri="{9D8B030D-6E8A-4147-A177-3AD203B41FA5}">
                      <a16:colId xmlns:a16="http://schemas.microsoft.com/office/drawing/2014/main" val="2304026392"/>
                    </a:ext>
                  </a:extLst>
                </a:gridCol>
                <a:gridCol w="726083">
                  <a:extLst>
                    <a:ext uri="{9D8B030D-6E8A-4147-A177-3AD203B41FA5}">
                      <a16:colId xmlns:a16="http://schemas.microsoft.com/office/drawing/2014/main" val="437511049"/>
                    </a:ext>
                  </a:extLst>
                </a:gridCol>
                <a:gridCol w="869787">
                  <a:extLst>
                    <a:ext uri="{9D8B030D-6E8A-4147-A177-3AD203B41FA5}">
                      <a16:colId xmlns:a16="http://schemas.microsoft.com/office/drawing/2014/main" val="2411077462"/>
                    </a:ext>
                  </a:extLst>
                </a:gridCol>
                <a:gridCol w="564731">
                  <a:extLst>
                    <a:ext uri="{9D8B030D-6E8A-4147-A177-3AD203B41FA5}">
                      <a16:colId xmlns:a16="http://schemas.microsoft.com/office/drawing/2014/main" val="701003001"/>
                    </a:ext>
                  </a:extLst>
                </a:gridCol>
                <a:gridCol w="857182">
                  <a:extLst>
                    <a:ext uri="{9D8B030D-6E8A-4147-A177-3AD203B41FA5}">
                      <a16:colId xmlns:a16="http://schemas.microsoft.com/office/drawing/2014/main" val="1347166493"/>
                    </a:ext>
                  </a:extLst>
                </a:gridCol>
                <a:gridCol w="779026">
                  <a:extLst>
                    <a:ext uri="{9D8B030D-6E8A-4147-A177-3AD203B41FA5}">
                      <a16:colId xmlns:a16="http://schemas.microsoft.com/office/drawing/2014/main" val="3003877919"/>
                    </a:ext>
                  </a:extLst>
                </a:gridCol>
                <a:gridCol w="2228672">
                  <a:extLst>
                    <a:ext uri="{9D8B030D-6E8A-4147-A177-3AD203B41FA5}">
                      <a16:colId xmlns:a16="http://schemas.microsoft.com/office/drawing/2014/main" val="2827886089"/>
                    </a:ext>
                  </a:extLst>
                </a:gridCol>
              </a:tblGrid>
              <a:tr h="151376"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Date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Age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PA_number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Branch_number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Depth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PA_diam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Sphinc_diam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Bulb_diam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firstord_diam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Forking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Neck/1. order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1. order / PA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Comments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3357810742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Arteriole dividing in 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2863281831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212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8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0.571428571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581028070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274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0.666666667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2440313946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296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0.833333333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972706154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314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8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1.25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1518778497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351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8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0.75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253702703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0.666666667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0.214285714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Sphincter is occluded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4108089597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256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Y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263112160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263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0.357142857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1271406685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369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8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0.583333333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4249471950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371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8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1.285714286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577517420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0.571428571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0.368421053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50110081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307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1.5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0.352941176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1796753057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329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18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0.388888889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3304808322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481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0.777777778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3085923617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0.428571429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0.4375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1075097181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232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0.8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0.357142857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3224161307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264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8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8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1.142857143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0.368421053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3232853974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0.666666667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0.642857143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3722362820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249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Y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4264527462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356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9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0.857142857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3342195763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4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387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Y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874445344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8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0.625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3648629788"/>
                  </a:ext>
                </a:extLst>
              </a:tr>
              <a:tr h="151376"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140120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900" u="none" strike="noStrike">
                          <a:effectLst/>
                        </a:rPr>
                        <a:t>Old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257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10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5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0.833333333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900" u="none" strike="noStrike">
                          <a:effectLst/>
                        </a:rPr>
                        <a:t>0.6</a:t>
                      </a:r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a-DK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69" marR="7569" marT="7569" marB="0" anchor="b"/>
                </a:tc>
                <a:extLst>
                  <a:ext uri="{0D108BD9-81ED-4DB2-BD59-A6C34878D82A}">
                    <a16:rowId xmlns:a16="http://schemas.microsoft.com/office/drawing/2014/main" val="2971753819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EB779899-F4B5-013D-4EDF-ADD1CF9EFCED}"/>
              </a:ext>
            </a:extLst>
          </p:cNvPr>
          <p:cNvSpPr txBox="1"/>
          <p:nvPr/>
        </p:nvSpPr>
        <p:spPr>
          <a:xfrm>
            <a:off x="6888399" y="0"/>
            <a:ext cx="5279522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Date: Mouse number</a:t>
            </a:r>
          </a:p>
          <a:p>
            <a:r>
              <a:rPr lang="en-US" dirty="0"/>
              <a:t>Age: adult or old</a:t>
            </a:r>
          </a:p>
          <a:p>
            <a:r>
              <a:rPr lang="en-US" dirty="0" err="1"/>
              <a:t>Branch_number</a:t>
            </a:r>
            <a:r>
              <a:rPr lang="en-US" dirty="0"/>
              <a:t>: Arteriole branch number</a:t>
            </a:r>
          </a:p>
          <a:p>
            <a:r>
              <a:rPr lang="en-US" dirty="0" err="1"/>
              <a:t>XX_diam</a:t>
            </a:r>
            <a:r>
              <a:rPr lang="en-US" dirty="0"/>
              <a:t>: diameter of segment in um</a:t>
            </a:r>
          </a:p>
          <a:p>
            <a:r>
              <a:rPr lang="en-US" dirty="0"/>
              <a:t>Depth: Depth below cortex in um</a:t>
            </a:r>
          </a:p>
          <a:p>
            <a:r>
              <a:rPr lang="en-US" dirty="0"/>
              <a:t>Forking: whether the capillary bifurcates at the branch</a:t>
            </a:r>
          </a:p>
          <a:p>
            <a:r>
              <a:rPr lang="en-US" dirty="0"/>
              <a:t>Neck/1. order: </a:t>
            </a:r>
            <a:r>
              <a:rPr lang="en-US" dirty="0" err="1"/>
              <a:t>Sphinc_diam</a:t>
            </a:r>
            <a:r>
              <a:rPr lang="en-US" dirty="0"/>
              <a:t>/</a:t>
            </a:r>
            <a:r>
              <a:rPr lang="en-US" dirty="0" err="1"/>
              <a:t>firstord_diam</a:t>
            </a:r>
            <a:endParaRPr lang="en-US" dirty="0"/>
          </a:p>
          <a:p>
            <a:r>
              <a:rPr lang="en-US" dirty="0"/>
              <a:t>1. Order / PA: </a:t>
            </a:r>
            <a:r>
              <a:rPr lang="en-US" dirty="0" err="1"/>
              <a:t>firstord_diam</a:t>
            </a:r>
            <a:r>
              <a:rPr lang="en-US" dirty="0"/>
              <a:t>/</a:t>
            </a:r>
            <a:r>
              <a:rPr lang="en-US" dirty="0" err="1"/>
              <a:t>PA_diam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47138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5EA4F-3F72-258B-C019-53CB1BA74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Sphincter quantification data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595ED-16E8-9769-6F26-54C22D605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AAADCF-D6B8-6742-101D-701531055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0831" y="0"/>
            <a:ext cx="4831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89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45D17-F756-1CF9-62CA-5F73DA1D1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Angioarchitecture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E563A-999C-7884-97CE-DBDAF6EF4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39BE43-593D-AD9F-DA66-23F64F708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5625"/>
            <a:ext cx="10410395" cy="488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072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27614-3F76-A52D-DBB8-296FA6580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Total cortical area analyzed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68B65-970E-56EE-490E-7C8C73EC9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9E90C-19A8-1290-C038-8C44F9040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87793"/>
            <a:ext cx="3552586" cy="256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902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B648A-D87F-E0DC-7909-3B41D21CB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Difference in densities between adult and old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39CBC76-D016-0C22-E623-35D4B1C46D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41598" y="2062066"/>
            <a:ext cx="6063734" cy="33948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079F00-2A24-5C11-9A33-5CE3C9C67E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061173"/>
            <a:ext cx="5871435" cy="341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07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69F30-7760-F4D1-2974-1EA785D98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Vessel tortuosity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3F354-B10C-754C-C092-77FB37972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BCE6EA-461F-2414-F679-53C94462F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073" y="2353496"/>
            <a:ext cx="6367876" cy="4098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39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0754B-2F51-D6C4-2D82-937D82312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176" y="47223"/>
            <a:ext cx="10515600" cy="1325563"/>
          </a:xfrm>
        </p:spPr>
        <p:txBody>
          <a:bodyPr/>
          <a:lstStyle/>
          <a:p>
            <a:r>
              <a:rPr lang="da-DK" dirty="0"/>
              <a:t>Angioarchitecture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EB73BEC-5C89-1DB3-B291-730FC3D9C65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816100" y="2763044"/>
          <a:ext cx="8559800" cy="2476500"/>
        </p:xfrm>
        <a:graphic>
          <a:graphicData uri="http://schemas.openxmlformats.org/drawingml/2006/table">
            <a:tbl>
              <a:tblPr/>
              <a:tblGrid>
                <a:gridCol w="596900">
                  <a:extLst>
                    <a:ext uri="{9D8B030D-6E8A-4147-A177-3AD203B41FA5}">
                      <a16:colId xmlns:a16="http://schemas.microsoft.com/office/drawing/2014/main" val="487604006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3274866042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1387755823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369706371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879573548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225471499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871463516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32128113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22882824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652641834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39483114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MouseID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Condition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Volume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CapOrder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CapVesLL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CapVesNum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CapVesVol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CapVesDiam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CapVesTortous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CapMeanVesLength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16035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1.83354E-05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1.66756E-07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0.006145656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19.65655547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1.075208533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109.9536629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05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1stCap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9.40153E-06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1.57862E-07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0.001322861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13.96064986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1.172599296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59.55522225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54277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2ndCap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1.65086E-05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2.91267E-07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0.001923133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12.53496779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1.153571679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56.67865779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02034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3rdCap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3.05448E-05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5.35843E-07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0.002986956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11.75731386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1.180417137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57.00329946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3936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4thCap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4.76183E-05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9.16047E-07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0.004396244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11.37433049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1.141417209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51.98238893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0702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5thCap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8.22945E-05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1.42743E-06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0.007507881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11.0900214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1.163257212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57.65212076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97167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AscVenule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2.68269E-05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7.09269E-07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0.00939565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20.6548195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1.062901442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37.8232332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25098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PialArtery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7.45728E-06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8.89366E-08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0.006111234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31.2743595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1.0718365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83.84942575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74815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PialVein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6.83187E-06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1.02277E-07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0.007279819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37.86546478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1.069475435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66.79768913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01999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6thCap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0.000102451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1.76984E-06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0.009538711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11.26565487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1.167567915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57.88717127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19811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7thCap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0.000107472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1.95216E-06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0.00974347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11.17090661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1.158062984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55.05304055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98441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449758697.9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8thCap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8.21464E-05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1.53416E-06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0.007706083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11.27581562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1.161018232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53.54499541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919269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3A82C7A-D15E-285F-7C43-7E0C86BA3F48}"/>
              </a:ext>
            </a:extLst>
          </p:cNvPr>
          <p:cNvSpPr txBox="1"/>
          <p:nvPr/>
        </p:nvSpPr>
        <p:spPr>
          <a:xfrm>
            <a:off x="5485420" y="12680"/>
            <a:ext cx="670658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 = total volume of dataset, multiply by 10^-9 to get in mm^3</a:t>
            </a:r>
            <a:endParaRPr lang="da-DK" dirty="0"/>
          </a:p>
          <a:p>
            <a:r>
              <a:rPr lang="en-US" dirty="0" err="1"/>
              <a:t>CapOrder</a:t>
            </a:r>
            <a:r>
              <a:rPr lang="en-US" dirty="0"/>
              <a:t> = Capillary order</a:t>
            </a:r>
          </a:p>
          <a:p>
            <a:r>
              <a:rPr lang="en-US" dirty="0" err="1"/>
              <a:t>CapVesLL</a:t>
            </a:r>
            <a:r>
              <a:rPr lang="en-US" dirty="0"/>
              <a:t> = Total capillary length (multiply by 10^6 to get in mm)</a:t>
            </a:r>
          </a:p>
          <a:p>
            <a:r>
              <a:rPr lang="en-US" dirty="0" err="1"/>
              <a:t>CapVesNum</a:t>
            </a:r>
            <a:r>
              <a:rPr lang="en-US" dirty="0"/>
              <a:t> = Number of capillaries (multiply by 10^9 to get number)</a:t>
            </a:r>
          </a:p>
          <a:p>
            <a:r>
              <a:rPr lang="en-US" dirty="0" err="1"/>
              <a:t>CapVesVol</a:t>
            </a:r>
            <a:r>
              <a:rPr lang="en-US" dirty="0"/>
              <a:t> = Volume of capillaries (do not use)</a:t>
            </a:r>
          </a:p>
          <a:p>
            <a:r>
              <a:rPr lang="en-US" dirty="0" err="1"/>
              <a:t>CapVesDiam</a:t>
            </a:r>
            <a:r>
              <a:rPr lang="en-US" dirty="0"/>
              <a:t> = Diameter of capillaries (do not use)</a:t>
            </a:r>
          </a:p>
          <a:p>
            <a:r>
              <a:rPr lang="en-US" dirty="0" err="1"/>
              <a:t>CapVesTortous</a:t>
            </a:r>
            <a:r>
              <a:rPr lang="en-US" dirty="0"/>
              <a:t> = Tortuosity of capillaries</a:t>
            </a:r>
          </a:p>
          <a:p>
            <a:r>
              <a:rPr lang="en-US" dirty="0" err="1"/>
              <a:t>CapMeanVesLength</a:t>
            </a:r>
            <a:r>
              <a:rPr lang="en-US" dirty="0"/>
              <a:t> = Mean length of capillaries (in </a:t>
            </a:r>
            <a:r>
              <a:rPr lang="en-US"/>
              <a:t>um)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175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100A5-AF26-18DD-99D1-278B8695B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Depth data</a:t>
            </a:r>
            <a:endParaRPr lang="da-DK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FCD532-13B8-B480-506F-777CFF724C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1272957"/>
              </p:ext>
            </p:extLst>
          </p:nvPr>
        </p:nvGraphicFramePr>
        <p:xfrm>
          <a:off x="895349" y="2799177"/>
          <a:ext cx="10401302" cy="3619500"/>
        </p:xfrm>
        <a:graphic>
          <a:graphicData uri="http://schemas.openxmlformats.org/drawingml/2006/table">
            <a:tbl>
              <a:tblPr/>
              <a:tblGrid>
                <a:gridCol w="596536">
                  <a:extLst>
                    <a:ext uri="{9D8B030D-6E8A-4147-A177-3AD203B41FA5}">
                      <a16:colId xmlns:a16="http://schemas.microsoft.com/office/drawing/2014/main" val="2754496231"/>
                    </a:ext>
                  </a:extLst>
                </a:gridCol>
                <a:gridCol w="380768">
                  <a:extLst>
                    <a:ext uri="{9D8B030D-6E8A-4147-A177-3AD203B41FA5}">
                      <a16:colId xmlns:a16="http://schemas.microsoft.com/office/drawing/2014/main" val="2265655942"/>
                    </a:ext>
                  </a:extLst>
                </a:gridCol>
                <a:gridCol w="647305">
                  <a:extLst>
                    <a:ext uri="{9D8B030D-6E8A-4147-A177-3AD203B41FA5}">
                      <a16:colId xmlns:a16="http://schemas.microsoft.com/office/drawing/2014/main" val="404275178"/>
                    </a:ext>
                  </a:extLst>
                </a:gridCol>
                <a:gridCol w="799612">
                  <a:extLst>
                    <a:ext uri="{9D8B030D-6E8A-4147-A177-3AD203B41FA5}">
                      <a16:colId xmlns:a16="http://schemas.microsoft.com/office/drawing/2014/main" val="2480496383"/>
                    </a:ext>
                  </a:extLst>
                </a:gridCol>
                <a:gridCol w="786920">
                  <a:extLst>
                    <a:ext uri="{9D8B030D-6E8A-4147-A177-3AD203B41FA5}">
                      <a16:colId xmlns:a16="http://schemas.microsoft.com/office/drawing/2014/main" val="4005997566"/>
                    </a:ext>
                  </a:extLst>
                </a:gridCol>
                <a:gridCol w="799612">
                  <a:extLst>
                    <a:ext uri="{9D8B030D-6E8A-4147-A177-3AD203B41FA5}">
                      <a16:colId xmlns:a16="http://schemas.microsoft.com/office/drawing/2014/main" val="2320188030"/>
                    </a:ext>
                  </a:extLst>
                </a:gridCol>
                <a:gridCol w="942400">
                  <a:extLst>
                    <a:ext uri="{9D8B030D-6E8A-4147-A177-3AD203B41FA5}">
                      <a16:colId xmlns:a16="http://schemas.microsoft.com/office/drawing/2014/main" val="3945607111"/>
                    </a:ext>
                  </a:extLst>
                </a:gridCol>
                <a:gridCol w="850381">
                  <a:extLst>
                    <a:ext uri="{9D8B030D-6E8A-4147-A177-3AD203B41FA5}">
                      <a16:colId xmlns:a16="http://schemas.microsoft.com/office/drawing/2014/main" val="3673263841"/>
                    </a:ext>
                  </a:extLst>
                </a:gridCol>
                <a:gridCol w="964611">
                  <a:extLst>
                    <a:ext uri="{9D8B030D-6E8A-4147-A177-3AD203B41FA5}">
                      <a16:colId xmlns:a16="http://schemas.microsoft.com/office/drawing/2014/main" val="2343864234"/>
                    </a:ext>
                  </a:extLst>
                </a:gridCol>
                <a:gridCol w="1104226">
                  <a:extLst>
                    <a:ext uri="{9D8B030D-6E8A-4147-A177-3AD203B41FA5}">
                      <a16:colId xmlns:a16="http://schemas.microsoft.com/office/drawing/2014/main" val="2421592860"/>
                    </a:ext>
                  </a:extLst>
                </a:gridCol>
                <a:gridCol w="1399321">
                  <a:extLst>
                    <a:ext uri="{9D8B030D-6E8A-4147-A177-3AD203B41FA5}">
                      <a16:colId xmlns:a16="http://schemas.microsoft.com/office/drawing/2014/main" val="3167815452"/>
                    </a:ext>
                  </a:extLst>
                </a:gridCol>
                <a:gridCol w="1129610">
                  <a:extLst>
                    <a:ext uri="{9D8B030D-6E8A-4147-A177-3AD203B41FA5}">
                      <a16:colId xmlns:a16="http://schemas.microsoft.com/office/drawing/2014/main" val="215206767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MouseID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Condition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Volume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DepthVesLL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DepthVesNum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DepthVesVol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DepthVesDiam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DepthVesTortous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DepthMeanVesLength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DepthBranchNum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63829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70710028.98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0to100um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0.000593206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1.0601E-05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0.133712406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13.00940903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1.131522326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55.95754258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8.82477E-06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40737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159358444.8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100to200um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0.000358365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6.18845E-06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0.035529917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10.97901717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1.130551236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57.90862838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4.62479E-06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3616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159506608.2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200to300um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0.000440244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6.97942E-06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0.047194458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11.9079691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1.140776816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63.07740881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5.0907E-06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7926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95777258.92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300to400um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0.000811837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1.47085E-05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0.092945632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12.42791574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1.15585295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55.19507909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1.04409E-05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970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84316651.31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400to500um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0.000857171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1.77571E-05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0.097280431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12.14368572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1.172518478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48.27207194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1.39E-05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2595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64640065.35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0to100um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0.000607029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1.05272E-05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0.164956207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13.68585031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1.134773159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57.66316182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8.52413E-06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64330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152165413.1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100to200um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0.000374114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5.79985E-06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0.028734125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9.172619719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1.159103819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64.50403261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4.72512E-06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76099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152025898.2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200to300um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0.00038248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5.83825E-06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0.029239178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9.535690303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1.149011567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65.51279198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4.81497E-06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61524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98093183.46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300to400um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0.000770565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1.31258E-05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0.07018162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10.7708433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1.14518846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58.70627291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1.05002E-05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69144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60520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75361351.38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400to500um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0.000814959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1.64922E-05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0.076752424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10.75900489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1.16956684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49.41477816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1.51537E-05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4405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120419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58143161.59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0to100um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0.000686698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1.18065E-05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0.21264986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15.01235045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1.1321166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58.16259718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9.82059E-06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74053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120419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148388084.6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100to200um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0.000378327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5.74081E-06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0.058909646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13.04193948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1.14219999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65.9013229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4.93975E-06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8248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120419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126714140.8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200to300um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0.000558308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9.62762E-06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0.09620629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14.93331281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1.142264264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57.99022612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9.30441E-06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5051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120419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152815670.9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300to400um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0.000502829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9.3138E-06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0.087604255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14.9380237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1.150175684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53.98755465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9.26607E-06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13633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120419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170080649.8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400to500um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0.000333984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7.85753E-06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0.070881127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16.64171473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1.143682991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42.50492278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1.46813E-05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4173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120419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Adult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27690369.2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500to600um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8.8984E-05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34145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140120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61321009.24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0to100um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0.000780477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1.43609E-05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0.194985488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13.31224014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1.146104693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54.34751022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1.1448E-05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82201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140120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129863772.6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100to200um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0.000594744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1.03089E-05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0.067780866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10.36724964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1.189903798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57.6923812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a-DK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7.76968E-06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609978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BF575E9-F7CF-C4C0-0267-53BDF970C8AD}"/>
              </a:ext>
            </a:extLst>
          </p:cNvPr>
          <p:cNvSpPr txBox="1"/>
          <p:nvPr/>
        </p:nvSpPr>
        <p:spPr>
          <a:xfrm>
            <a:off x="6556310" y="553616"/>
            <a:ext cx="2093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units as above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40663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27614-3F76-A52D-DBB8-296FA6580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Density vs Depth in adult and old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68B65-970E-56EE-490E-7C8C73EC9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5AC074-E780-04CA-D917-3044F97D7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807" y="1866921"/>
            <a:ext cx="5205456" cy="350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821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99144-0572-781F-2D7E-D5A785092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Comparisons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D404E-FF32-FDA3-5D6F-416B7A164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Total cortical area</a:t>
            </a:r>
          </a:p>
          <a:p>
            <a:endParaRPr lang="en-US"/>
          </a:p>
          <a:p>
            <a:r>
              <a:rPr lang="en-US"/>
              <a:t>Density: Adult vs old</a:t>
            </a:r>
          </a:p>
          <a:p>
            <a:pPr lvl="1"/>
            <a:r>
              <a:rPr lang="en-US"/>
              <a:t>Overall density adult vs old</a:t>
            </a:r>
          </a:p>
          <a:p>
            <a:pPr lvl="1"/>
            <a:r>
              <a:rPr lang="en-US"/>
              <a:t>Resistance vasculature (1-4</a:t>
            </a:r>
            <a:r>
              <a:rPr lang="en-US" baseline="30000"/>
              <a:t>th</a:t>
            </a:r>
            <a:r>
              <a:rPr lang="en-US"/>
              <a:t> order) adult vs old</a:t>
            </a:r>
          </a:p>
          <a:p>
            <a:pPr lvl="1"/>
            <a:r>
              <a:rPr lang="en-US"/>
              <a:t>Venules end capillaries (9-12</a:t>
            </a:r>
            <a:r>
              <a:rPr lang="en-US" baseline="30000"/>
              <a:t>th</a:t>
            </a:r>
            <a:r>
              <a:rPr lang="en-US"/>
              <a:t> order)  adult vs old</a:t>
            </a:r>
          </a:p>
          <a:p>
            <a:pPr lvl="1"/>
            <a:r>
              <a:rPr lang="en-US"/>
              <a:t>Bland-Altman plot (differences)</a:t>
            </a:r>
          </a:p>
          <a:p>
            <a:r>
              <a:rPr lang="da-DK" err="1"/>
              <a:t>Density</a:t>
            </a:r>
            <a:r>
              <a:rPr lang="da-DK"/>
              <a:t> </a:t>
            </a:r>
            <a:r>
              <a:rPr lang="da-DK" err="1"/>
              <a:t>vs</a:t>
            </a:r>
            <a:r>
              <a:rPr lang="da-DK"/>
              <a:t> </a:t>
            </a:r>
            <a:r>
              <a:rPr lang="da-DK" err="1"/>
              <a:t>depth</a:t>
            </a:r>
            <a:r>
              <a:rPr lang="da-DK"/>
              <a:t>: </a:t>
            </a:r>
            <a:r>
              <a:rPr lang="da-DK" err="1"/>
              <a:t>adult</a:t>
            </a:r>
            <a:r>
              <a:rPr lang="da-DK"/>
              <a:t> </a:t>
            </a:r>
            <a:r>
              <a:rPr lang="da-DK" err="1"/>
              <a:t>vs</a:t>
            </a:r>
            <a:r>
              <a:rPr lang="da-DK"/>
              <a:t> old</a:t>
            </a:r>
          </a:p>
          <a:p>
            <a:r>
              <a:rPr lang="da-DK"/>
              <a:t>Vessel </a:t>
            </a:r>
            <a:r>
              <a:rPr lang="da-DK" err="1"/>
              <a:t>tortuosity</a:t>
            </a:r>
            <a:r>
              <a:rPr lang="da-DK"/>
              <a:t>: </a:t>
            </a:r>
            <a:r>
              <a:rPr lang="da-DK" err="1"/>
              <a:t>adult</a:t>
            </a:r>
            <a:r>
              <a:rPr lang="da-DK"/>
              <a:t> </a:t>
            </a:r>
            <a:r>
              <a:rPr lang="da-DK" err="1"/>
              <a:t>vs</a:t>
            </a:r>
            <a:r>
              <a:rPr lang="da-DK"/>
              <a:t> old</a:t>
            </a:r>
          </a:p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79348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a3927f91-cda1-4696-af89-8c9f1ceffa91}" enabled="0" method="" siteId="{a3927f91-cda1-4696-af89-8c9f1ceffa91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1124</Words>
  <Application>Microsoft Office PowerPoint</Application>
  <PresentationFormat>Widescreen</PresentationFormat>
  <Paragraphs>888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Meeting with Teddy</vt:lpstr>
      <vt:lpstr>Angioarchitecture</vt:lpstr>
      <vt:lpstr>Total cortical area analyzed</vt:lpstr>
      <vt:lpstr>Difference in densities between adult and old</vt:lpstr>
      <vt:lpstr>Vessel tortuosity</vt:lpstr>
      <vt:lpstr>Angioarchitecture data</vt:lpstr>
      <vt:lpstr>Depth data</vt:lpstr>
      <vt:lpstr>Density vs Depth in adult and old</vt:lpstr>
      <vt:lpstr>Comparisons</vt:lpstr>
      <vt:lpstr>Collaterals from angiograms</vt:lpstr>
      <vt:lpstr>Collateral data</vt:lpstr>
      <vt:lpstr>Collateral results</vt:lpstr>
      <vt:lpstr>Sphincter quantification</vt:lpstr>
      <vt:lpstr>Sphincter quantification data</vt:lpstr>
      <vt:lpstr>Sphincter quantification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with Teddy</dc:title>
  <dc:creator>Soren Grubb</dc:creator>
  <cp:lastModifiedBy>Soren Grubb</cp:lastModifiedBy>
  <cp:revision>1</cp:revision>
  <dcterms:created xsi:type="dcterms:W3CDTF">2024-02-02T06:09:12Z</dcterms:created>
  <dcterms:modified xsi:type="dcterms:W3CDTF">2024-02-02T11:49:27Z</dcterms:modified>
</cp:coreProperties>
</file>